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guias.nexopath.com/blog/midia-kit-influencer-modelo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2103120"/>
          </a:xfrm>
          <a:prstGeom prst="rect">
            <a:avLst/>
          </a:prstGeom>
          <a:solidFill>
            <a:srgbClr val="15193A"/>
          </a:solidFill>
          <a:ln w="12700">
            <a:solidFill>
              <a:srgbClr val="15193A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02920" y="594360"/>
            <a:ext cx="65562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usar este modelo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280160"/>
            <a:ext cx="6556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D8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Leia e apague esta página antes de enviar o seu mídia kit.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02920" y="2514600"/>
            <a:ext cx="502920" cy="502920"/>
          </a:xfrm>
          <a:prstGeom prst="ellipse">
            <a:avLst/>
          </a:prstGeom>
          <a:solidFill>
            <a:srgbClr val="FF5A5F"/>
          </a:solidFill>
          <a:ln w="12700">
            <a:solidFill>
              <a:srgbClr val="FF5A5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02920" y="2514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2496312"/>
            <a:ext cx="5824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Abra o arquivo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234440" y="2843784"/>
            <a:ext cx="58247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Canva, use a opção de importar arquivo. Também abre no Google Slides e no PowerPoint.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02920" y="3630168"/>
            <a:ext cx="502920" cy="502920"/>
          </a:xfrm>
          <a:prstGeom prst="ellipse">
            <a:avLst/>
          </a:prstGeom>
          <a:solidFill>
            <a:srgbClr val="FF5A5F"/>
          </a:solidFill>
          <a:ln w="12700">
            <a:solidFill>
              <a:srgbClr val="FF5A5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02920" y="36301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3611880"/>
            <a:ext cx="5824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Troque o que está entre colchetes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234440" y="3959352"/>
            <a:ext cx="58247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Nome, @, nicho, público e números. Troque “Criadora” por “Criador”, se for o caso. Não deixe nenhum colchete na versão final.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745736"/>
            <a:ext cx="502920" cy="502920"/>
          </a:xfrm>
          <a:prstGeom prst="ellipse">
            <a:avLst/>
          </a:prstGeom>
          <a:solidFill>
            <a:srgbClr val="FF5A5F"/>
          </a:solidFill>
          <a:ln w="12700">
            <a:solidFill>
              <a:srgbClr val="FF5A5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02920" y="47457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4727448"/>
            <a:ext cx="5824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Coloque sua foto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234440" y="5074920"/>
            <a:ext cx="58247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Apague o círculo da foto e coloque uma foto sua no lugar, de preferência com fundo claro.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5861304"/>
            <a:ext cx="502920" cy="502920"/>
          </a:xfrm>
          <a:prstGeom prst="ellipse">
            <a:avLst/>
          </a:prstGeom>
          <a:solidFill>
            <a:srgbClr val="FF5A5F"/>
          </a:solidFill>
          <a:ln w="12700">
            <a:solidFill>
              <a:srgbClr val="FF5A5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2920" y="586130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5843016"/>
            <a:ext cx="5824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números recentes e com data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234440" y="6190488"/>
            <a:ext cx="58247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Copie do painel da sua conta profissional. Não arredonde para cima e não use o número de um post que viralizou como média.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02920" y="6976872"/>
            <a:ext cx="502920" cy="502920"/>
          </a:xfrm>
          <a:prstGeom prst="ellipse">
            <a:avLst/>
          </a:prstGeom>
          <a:solidFill>
            <a:srgbClr val="FF5A5F"/>
          </a:solidFill>
          <a:ln w="12700">
            <a:solidFill>
              <a:srgbClr val="FF5A5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02920" y="69768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234440" y="6958584"/>
            <a:ext cx="5824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 parcerias ainda?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1234440" y="7306056"/>
            <a:ext cx="58247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Troque “Parcerias e resultados” por 2 ou 3 conteúdos seus que mostram como você apresenta um produto.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02920" y="8092440"/>
            <a:ext cx="502920" cy="502920"/>
          </a:xfrm>
          <a:prstGeom prst="ellipse">
            <a:avLst/>
          </a:prstGeom>
          <a:solidFill>
            <a:srgbClr val="FF5A5F"/>
          </a:solidFill>
          <a:ln w="12700">
            <a:solidFill>
              <a:srgbClr val="FF5A5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02920" y="8092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234440" y="8074152"/>
            <a:ext cx="5824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Salve em PDF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234440" y="8421624"/>
            <a:ext cx="58247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Apague esta página, exporte em PDF e dê um nome claro ao arquivo: midia-kit-seunome-2026.pdf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502920" y="10003536"/>
            <a:ext cx="6556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grátis do guia “Mídia kit para influencer”: </a:t>
            </a:r>
            <a:pPr indent="0" marL="0">
              <a:buNone/>
            </a:pPr>
            <a:r>
              <a:rPr lang="en-US" sz="1000" b="1" u="sng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guias.nexopath.com/blog/midia-kit-influencer-modelo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"/>
          <p:cNvSpPr/>
          <p:nvPr/>
        </p:nvSpPr>
        <p:spPr>
          <a:xfrm>
            <a:off x="0" y="0"/>
            <a:ext cx="7562088" cy="2788920"/>
          </a:xfrm>
          <a:prstGeom prst="rect">
            <a:avLst/>
          </a:prstGeom>
          <a:solidFill>
            <a:srgbClr val="15193A"/>
          </a:solidFill>
          <a:ln w="12700">
            <a:solidFill>
              <a:srgbClr val="15193A"/>
            </a:solidFill>
            <a:prstDash val="solid"/>
          </a:ln>
        </p:spPr>
      </p:sp>
      <p:sp>
        <p:nvSpPr>
          <p:cNvPr id="3" name="foto"/>
          <p:cNvSpPr/>
          <p:nvPr/>
        </p:nvSpPr>
        <p:spPr>
          <a:xfrm>
            <a:off x="502920" y="548640"/>
            <a:ext cx="1691640" cy="1691640"/>
          </a:xfrm>
          <a:prstGeom prst="ellipse">
            <a:avLst/>
          </a:prstGeom>
          <a:solidFill>
            <a:srgbClr val="FF5A5F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02920" y="548640"/>
            <a:ext cx="16916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SUA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FOTO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2514600" y="658368"/>
            <a:ext cx="45445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[SEU NOME]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2514600" y="1234440"/>
            <a:ext cx="45445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@[seuperfil]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2514600" y="1627632"/>
            <a:ext cx="45445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6D8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Criadora de conteúdo de [nicho] · [cidade/UF]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2395728"/>
            <a:ext cx="6556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400" kern="0" dirty="0">
                <a:solidFill>
                  <a:srgbClr val="9EA3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MÍDIA KIT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3154680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SOBRE MIM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3474720"/>
            <a:ext cx="65562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 a 3 frases: o que você mostra, para quem e o que tem de diferente. Ex.: Mostro treinos curtos para fazer em casa, para quem trabalha o dia todo e tem pouco tempo.]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4572000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MEU PÚBLICO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502920" y="4572000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 de [mês/ano]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4937760"/>
            <a:ext cx="2033016" cy="1143000"/>
          </a:xfrm>
          <a:prstGeom prst="roundRect">
            <a:avLst>
              <a:gd name="adj" fmla="val 9600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67512" y="5047488"/>
            <a:ext cx="17038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[25–34 anos]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67512" y="5614416"/>
            <a:ext cx="1703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faixa de idade principal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64536" y="4937760"/>
            <a:ext cx="2033016" cy="1143000"/>
          </a:xfrm>
          <a:prstGeom prst="roundRect">
            <a:avLst>
              <a:gd name="adj" fmla="val 9600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929128" y="5047488"/>
            <a:ext cx="17038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[XX% mulheres]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2929128" y="5614416"/>
            <a:ext cx="1703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gênero predominante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026152" y="4937760"/>
            <a:ext cx="2033016" cy="1143000"/>
          </a:xfrm>
          <a:prstGeom prst="roundRect">
            <a:avLst>
              <a:gd name="adj" fmla="val 9600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190744" y="5047488"/>
            <a:ext cx="17038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[cidade 1, cidade 2]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5190744" y="5614416"/>
            <a:ext cx="1703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principais cidades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502920" y="6400800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NÚMEROS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02920" y="6400800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 de [mês/ano]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02920" y="6766560"/>
            <a:ext cx="2033016" cy="1371600"/>
          </a:xfrm>
          <a:prstGeom prst="roundRect">
            <a:avLst>
              <a:gd name="adj" fmla="val 8000"/>
            </a:avLst>
          </a:prstGeom>
          <a:solidFill>
            <a:srgbClr val="FFF0F0"/>
          </a:solidFill>
          <a:ln w="12700">
            <a:solidFill>
              <a:srgbClr val="FFF0F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85800" y="6967728"/>
            <a:ext cx="16672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 mil]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685800" y="7589520"/>
            <a:ext cx="1667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seguidores no Instagram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64536" y="6766560"/>
            <a:ext cx="2033016" cy="1371600"/>
          </a:xfrm>
          <a:prstGeom prst="roundRect">
            <a:avLst>
              <a:gd name="adj" fmla="val 8000"/>
            </a:avLst>
          </a:prstGeom>
          <a:solidFill>
            <a:srgbClr val="FFF0F0"/>
          </a:solidFill>
          <a:ln w="12700">
            <a:solidFill>
              <a:srgbClr val="FFF0F0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2947416" y="6967728"/>
            <a:ext cx="16672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 mil]</a:t>
            </a:r>
            <a:endParaRPr lang="en-US" sz="2800" dirty="0"/>
          </a:p>
        </p:txBody>
      </p:sp>
      <p:sp>
        <p:nvSpPr>
          <p:cNvPr id="29" name="Text 27"/>
          <p:cNvSpPr txBox="1"/>
          <p:nvPr/>
        </p:nvSpPr>
        <p:spPr>
          <a:xfrm>
            <a:off x="2947416" y="7589520"/>
            <a:ext cx="1667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alcance médio por reel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5026152" y="6766560"/>
            <a:ext cx="2033016" cy="1371600"/>
          </a:xfrm>
          <a:prstGeom prst="roundRect">
            <a:avLst>
              <a:gd name="adj" fmla="val 8000"/>
            </a:avLst>
          </a:prstGeom>
          <a:solidFill>
            <a:srgbClr val="FFF0F0"/>
          </a:solidFill>
          <a:ln w="12700">
            <a:solidFill>
              <a:srgbClr val="FFF0F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209032" y="6967728"/>
            <a:ext cx="16672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 mil]</a:t>
            </a:r>
            <a:endParaRPr lang="en-US" sz="2800" dirty="0"/>
          </a:p>
        </p:txBody>
      </p:sp>
      <p:sp>
        <p:nvSpPr>
          <p:cNvPr id="32" name="Text 30"/>
          <p:cNvSpPr txBox="1"/>
          <p:nvPr/>
        </p:nvSpPr>
        <p:spPr>
          <a:xfrm>
            <a:off x="5209032" y="7589520"/>
            <a:ext cx="1667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visualizações por story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502920" y="8366760"/>
            <a:ext cx="2033016" cy="1371600"/>
          </a:xfrm>
          <a:prstGeom prst="roundRect">
            <a:avLst>
              <a:gd name="adj" fmla="val 8000"/>
            </a:avLst>
          </a:prstGeom>
          <a:solidFill>
            <a:srgbClr val="FFF0F0"/>
          </a:solidFill>
          <a:ln w="12700">
            <a:solidFill>
              <a:srgbClr val="FFF0F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5800" y="8567928"/>
            <a:ext cx="16672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[X,X%]</a:t>
            </a:r>
            <a:endParaRPr lang="en-US" sz="2800" dirty="0"/>
          </a:p>
        </p:txBody>
      </p:sp>
      <p:sp>
        <p:nvSpPr>
          <p:cNvPr id="35" name="Text 33"/>
          <p:cNvSpPr txBox="1"/>
          <p:nvPr/>
        </p:nvSpPr>
        <p:spPr>
          <a:xfrm>
            <a:off x="685800" y="9189720"/>
            <a:ext cx="1667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engajamento médio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2764536" y="8366760"/>
            <a:ext cx="2033016" cy="1371600"/>
          </a:xfrm>
          <a:prstGeom prst="roundRect">
            <a:avLst>
              <a:gd name="adj" fmla="val 8000"/>
            </a:avLst>
          </a:prstGeom>
          <a:solidFill>
            <a:srgbClr val="FFF0F0"/>
          </a:solidFill>
          <a:ln w="12700">
            <a:solidFill>
              <a:srgbClr val="FFF0F0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2947416" y="8567928"/>
            <a:ext cx="16672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 mil]</a:t>
            </a:r>
            <a:endParaRPr lang="en-US" sz="2800" dirty="0"/>
          </a:p>
        </p:txBody>
      </p:sp>
      <p:sp>
        <p:nvSpPr>
          <p:cNvPr id="38" name="Text 36"/>
          <p:cNvSpPr txBox="1"/>
          <p:nvPr/>
        </p:nvSpPr>
        <p:spPr>
          <a:xfrm>
            <a:off x="2947416" y="9189720"/>
            <a:ext cx="1667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seguidores no TikTok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5026152" y="8366760"/>
            <a:ext cx="2033016" cy="1371600"/>
          </a:xfrm>
          <a:prstGeom prst="roundRect">
            <a:avLst>
              <a:gd name="adj" fmla="val 8000"/>
            </a:avLst>
          </a:prstGeom>
          <a:solidFill>
            <a:srgbClr val="FFF0F0"/>
          </a:solidFill>
          <a:ln w="12700">
            <a:solidFill>
              <a:srgbClr val="FFF0F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5209032" y="8567928"/>
            <a:ext cx="16672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 mil]</a:t>
            </a:r>
            <a:endParaRPr lang="en-US" sz="2800" dirty="0"/>
          </a:p>
        </p:txBody>
      </p:sp>
      <p:sp>
        <p:nvSpPr>
          <p:cNvPr id="41" name="Text 39"/>
          <p:cNvSpPr txBox="1"/>
          <p:nvPr/>
        </p:nvSpPr>
        <p:spPr>
          <a:xfrm>
            <a:off x="5209032" y="9189720"/>
            <a:ext cx="1667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visualizações médias no TikTok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57200"/>
            <a:ext cx="6556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[SEU NOME]</a:t>
            </a:r>
            <a:pPr indent="0" marL="0">
              <a:buNone/>
            </a:pPr>
            <a:r>
              <a:rPr lang="en-US" sz="1400" b="1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@[seuperfil]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1097280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EU FAÇO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463040"/>
            <a:ext cx="3140964" cy="1261872"/>
          </a:xfrm>
          <a:prstGeom prst="roundRect">
            <a:avLst>
              <a:gd name="adj" fmla="val 8696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04088" y="1682496"/>
            <a:ext cx="512064" cy="512064"/>
          </a:xfrm>
          <a:prstGeom prst="ellipse">
            <a:avLst/>
          </a:prstGeom>
          <a:solidFill>
            <a:srgbClr val="FF5A5F"/>
          </a:solidFill>
          <a:ln w="12700">
            <a:solidFill>
              <a:srgbClr val="FF5A5F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" y="1792224"/>
            <a:ext cx="292608" cy="29260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682496"/>
            <a:ext cx="20894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Reels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2011680"/>
            <a:ext cx="20894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 que a loja recebe: ex. treino de 15 min com o produto em uso]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918204" y="1463040"/>
            <a:ext cx="3140964" cy="1261872"/>
          </a:xfrm>
          <a:prstGeom prst="roundRect">
            <a:avLst>
              <a:gd name="adj" fmla="val 8696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119372" y="1682496"/>
            <a:ext cx="512064" cy="512064"/>
          </a:xfrm>
          <a:prstGeom prst="ellipse">
            <a:avLst/>
          </a:prstGeom>
          <a:solidFill>
            <a:srgbClr val="FF5A5F"/>
          </a:solidFill>
          <a:ln w="12700">
            <a:solidFill>
              <a:srgbClr val="FF5A5F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100" y="1792224"/>
            <a:ext cx="292608" cy="29260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786884" y="1682496"/>
            <a:ext cx="20894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Stories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4786884" y="2011680"/>
            <a:ext cx="20894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[ex.: rotina da semana, com link e cupom]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502920" y="2926080"/>
            <a:ext cx="3140964" cy="1261872"/>
          </a:xfrm>
          <a:prstGeom prst="roundRect">
            <a:avLst>
              <a:gd name="adj" fmla="val 8696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04088" y="3145536"/>
            <a:ext cx="512064" cy="512064"/>
          </a:xfrm>
          <a:prstGeom prst="ellipse">
            <a:avLst/>
          </a:prstGeom>
          <a:solidFill>
            <a:srgbClr val="FF5A5F"/>
          </a:solidFill>
          <a:ln w="12700">
            <a:solidFill>
              <a:srgbClr val="FF5A5F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" y="3255264"/>
            <a:ext cx="292608" cy="29260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371600" y="3145536"/>
            <a:ext cx="20894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1371600" y="3474720"/>
            <a:ext cx="20894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[ex.: vídeos curtos de treino e review honesta]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3918204" y="2926080"/>
            <a:ext cx="3140964" cy="1261872"/>
          </a:xfrm>
          <a:prstGeom prst="roundRect">
            <a:avLst>
              <a:gd name="adj" fmla="val 8696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119372" y="3145536"/>
            <a:ext cx="512064" cy="512064"/>
          </a:xfrm>
          <a:prstGeom prst="ellipse">
            <a:avLst/>
          </a:prstGeom>
          <a:solidFill>
            <a:srgbClr val="FF5A5F"/>
          </a:solidFill>
          <a:ln w="12700">
            <a:solidFill>
              <a:srgbClr val="FF5A5F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3255264"/>
            <a:ext cx="292608" cy="292608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4786884" y="3145536"/>
            <a:ext cx="20894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4786884" y="3474720"/>
            <a:ext cx="20894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[ex.: fotos e carrosséis com dicas]</a:t>
            </a:r>
            <a:endParaRPr lang="en-US" sz="1100" dirty="0"/>
          </a:p>
        </p:txBody>
      </p:sp>
      <p:sp>
        <p:nvSpPr>
          <p:cNvPr id="24" name="Text 18"/>
          <p:cNvSpPr txBox="1"/>
          <p:nvPr/>
        </p:nvSpPr>
        <p:spPr>
          <a:xfrm>
            <a:off x="502920" y="4526280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PARCERIAS E RESULTADOS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502920" y="4892040"/>
            <a:ext cx="6556248" cy="868680"/>
          </a:xfrm>
          <a:prstGeom prst="roundRect">
            <a:avLst>
              <a:gd name="adj" fmla="val 12632"/>
            </a:avLst>
          </a:prstGeom>
          <a:solidFill>
            <a:srgbClr val="FFF0F0"/>
          </a:solidFill>
          <a:ln w="12700">
            <a:solidFill>
              <a:srgbClr val="FFF0F0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88" y="5047488"/>
            <a:ext cx="274320" cy="27432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1124712" y="5020056"/>
            <a:ext cx="57332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[Tipo de loja] · [formato] · [período]</a:t>
            </a:r>
            <a:endParaRPr lang="en-US" sz="1250" dirty="0"/>
          </a:p>
        </p:txBody>
      </p:sp>
      <p:sp>
        <p:nvSpPr>
          <p:cNvPr id="28" name="Text 21"/>
          <p:cNvSpPr txBox="1"/>
          <p:nvPr/>
        </p:nvSpPr>
        <p:spPr>
          <a:xfrm>
            <a:off x="1124712" y="5349240"/>
            <a:ext cx="57332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[Entregas] · [resultado real, se tiver: ex. cupom usado em X pedidos]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502920" y="5916168"/>
            <a:ext cx="6556248" cy="868680"/>
          </a:xfrm>
          <a:prstGeom prst="roundRect">
            <a:avLst>
              <a:gd name="adj" fmla="val 12632"/>
            </a:avLst>
          </a:prstGeom>
          <a:solidFill>
            <a:srgbClr val="FFF0F0"/>
          </a:solidFill>
          <a:ln w="12700">
            <a:solidFill>
              <a:srgbClr val="FFF0F0"/>
            </a:solidFill>
            <a:prstDash val="solid"/>
          </a:ln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088" y="6071616"/>
            <a:ext cx="274320" cy="27432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1124712" y="6044184"/>
            <a:ext cx="57332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[Tipo de loja] · [formato] · [período]</a:t>
            </a:r>
            <a:endParaRPr lang="en-US" sz="1250" dirty="0"/>
          </a:p>
        </p:txBody>
      </p:sp>
      <p:sp>
        <p:nvSpPr>
          <p:cNvPr id="32" name="Text 24"/>
          <p:cNvSpPr txBox="1"/>
          <p:nvPr/>
        </p:nvSpPr>
        <p:spPr>
          <a:xfrm>
            <a:off x="1124712" y="6373368"/>
            <a:ext cx="57332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[Entregas] · [resultado real, se tiver]</a:t>
            </a:r>
            <a:endParaRPr lang="en-US" sz="1100" dirty="0"/>
          </a:p>
        </p:txBody>
      </p:sp>
      <p:sp>
        <p:nvSpPr>
          <p:cNvPr id="33" name="Text 25"/>
          <p:cNvSpPr txBox="1"/>
          <p:nvPr/>
        </p:nvSpPr>
        <p:spPr>
          <a:xfrm>
            <a:off x="502920" y="7086600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F5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FORMATOS DE PARCERIA QUE ACEITO</a:t>
            </a:r>
            <a:endParaRPr lang="en-US" sz="1050" dirty="0"/>
          </a:p>
        </p:txBody>
      </p:sp>
      <p:sp>
        <p:nvSpPr>
          <p:cNvPr id="34" name="Shape 26"/>
          <p:cNvSpPr/>
          <p:nvPr/>
        </p:nvSpPr>
        <p:spPr>
          <a:xfrm>
            <a:off x="502920" y="7452360"/>
            <a:ext cx="1065276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5193A"/>
            </a:solidFill>
            <a:prstDash val="solid"/>
          </a:ln>
        </p:spPr>
      </p:sp>
      <p:sp>
        <p:nvSpPr>
          <p:cNvPr id="35" name="Text 27"/>
          <p:cNvSpPr txBox="1"/>
          <p:nvPr/>
        </p:nvSpPr>
        <p:spPr>
          <a:xfrm>
            <a:off x="502920" y="7452360"/>
            <a:ext cx="10652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Permuta</a:t>
            </a:r>
            <a:endParaRPr lang="en-US" sz="1150" dirty="0"/>
          </a:p>
        </p:txBody>
      </p:sp>
      <p:sp>
        <p:nvSpPr>
          <p:cNvPr id="36" name="Shape 28"/>
          <p:cNvSpPr/>
          <p:nvPr/>
        </p:nvSpPr>
        <p:spPr>
          <a:xfrm>
            <a:off x="1751076" y="7452360"/>
            <a:ext cx="132588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5193A"/>
            </a:solidFill>
            <a:prstDash val="solid"/>
          </a:ln>
        </p:spPr>
      </p:sp>
      <p:sp>
        <p:nvSpPr>
          <p:cNvPr id="37" name="Text 29"/>
          <p:cNvSpPr txBox="1"/>
          <p:nvPr/>
        </p:nvSpPr>
        <p:spPr>
          <a:xfrm>
            <a:off x="1751076" y="745236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 paga</a:t>
            </a:r>
            <a:endParaRPr lang="en-US" sz="1150" dirty="0"/>
          </a:p>
        </p:txBody>
      </p:sp>
      <p:sp>
        <p:nvSpPr>
          <p:cNvPr id="38" name="Shape 30"/>
          <p:cNvSpPr/>
          <p:nvPr/>
        </p:nvSpPr>
        <p:spPr>
          <a:xfrm>
            <a:off x="3259836" y="7452360"/>
            <a:ext cx="2715768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5193A"/>
            </a:solidFill>
            <a:prstDash val="solid"/>
          </a:ln>
        </p:spPr>
      </p:sp>
      <p:sp>
        <p:nvSpPr>
          <p:cNvPr id="39" name="Text 31"/>
          <p:cNvSpPr txBox="1"/>
          <p:nvPr/>
        </p:nvSpPr>
        <p:spPr>
          <a:xfrm>
            <a:off x="3259836" y="7452360"/>
            <a:ext cx="27157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19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Comissão com cupom próprio</a:t>
            </a:r>
            <a:endParaRPr lang="en-US" sz="1150" dirty="0"/>
          </a:p>
        </p:txBody>
      </p:sp>
      <p:sp>
        <p:nvSpPr>
          <p:cNvPr id="40" name="Shape 32"/>
          <p:cNvSpPr/>
          <p:nvPr/>
        </p:nvSpPr>
        <p:spPr>
          <a:xfrm>
            <a:off x="502920" y="8275320"/>
            <a:ext cx="6556248" cy="1691640"/>
          </a:xfrm>
          <a:prstGeom prst="roundRect">
            <a:avLst>
              <a:gd name="adj" fmla="val 8108"/>
            </a:avLst>
          </a:prstGeom>
          <a:solidFill>
            <a:srgbClr val="15193A"/>
          </a:solidFill>
          <a:ln w="12700">
            <a:solidFill>
              <a:srgbClr val="15193A"/>
            </a:solidFill>
            <a:prstDash val="solid"/>
          </a:ln>
        </p:spPr>
      </p:sp>
      <p:sp>
        <p:nvSpPr>
          <p:cNvPr id="41" name="Text 33"/>
          <p:cNvSpPr txBox="1"/>
          <p:nvPr/>
        </p:nvSpPr>
        <p:spPr>
          <a:xfrm>
            <a:off x="822960" y="8476488"/>
            <a:ext cx="59161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Vamos conversar?</a:t>
            </a:r>
            <a:endParaRPr lang="en-US" sz="1900" dirty="0"/>
          </a:p>
        </p:txBody>
      </p:sp>
      <p:pic>
        <p:nvPicPr>
          <p:cNvPr id="4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248" y="9034272"/>
            <a:ext cx="201168" cy="201168"/>
          </a:xfrm>
          <a:prstGeom prst="rect">
            <a:avLst/>
          </a:prstGeom>
        </p:spPr>
      </p:pic>
      <p:sp>
        <p:nvSpPr>
          <p:cNvPr id="43" name="Text 34"/>
          <p:cNvSpPr txBox="1"/>
          <p:nvPr/>
        </p:nvSpPr>
        <p:spPr>
          <a:xfrm>
            <a:off x="1188720" y="9006840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5E7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[seu e-mail]</a:t>
            </a:r>
            <a:endParaRPr lang="en-US" sz="1200" dirty="0"/>
          </a:p>
        </p:txBody>
      </p:sp>
      <p:pic>
        <p:nvPicPr>
          <p:cNvPr id="4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248" y="9336024"/>
            <a:ext cx="201168" cy="201168"/>
          </a:xfrm>
          <a:prstGeom prst="rect">
            <a:avLst/>
          </a:prstGeom>
        </p:spPr>
      </p:pic>
      <p:sp>
        <p:nvSpPr>
          <p:cNvPr id="45" name="Text 35"/>
          <p:cNvSpPr txBox="1"/>
          <p:nvPr/>
        </p:nvSpPr>
        <p:spPr>
          <a:xfrm>
            <a:off x="1188720" y="9308592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5E7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[WhatsApp com DDD]</a:t>
            </a:r>
            <a:endParaRPr lang="en-US" sz="1200" dirty="0"/>
          </a:p>
        </p:txBody>
      </p:sp>
      <p:pic>
        <p:nvPicPr>
          <p:cNvPr id="4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1248" y="9637776"/>
            <a:ext cx="201168" cy="201168"/>
          </a:xfrm>
          <a:prstGeom prst="rect">
            <a:avLst/>
          </a:prstGeom>
        </p:spPr>
      </p:pic>
      <p:sp>
        <p:nvSpPr>
          <p:cNvPr id="47" name="Text 36"/>
          <p:cNvSpPr txBox="1"/>
          <p:nvPr/>
        </p:nvSpPr>
        <p:spPr>
          <a:xfrm>
            <a:off x="1188720" y="9610344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5E7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@[seuperfil]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mídia kit para influencer</dc:title>
  <dc:subject>PptxGenJS Presentation</dc:subject>
  <dc:creator>Guias Nexopath</dc:creator>
  <cp:lastModifiedBy>Guias Nexopath</cp:lastModifiedBy>
  <cp:revision>1</cp:revision>
  <dcterms:created xsi:type="dcterms:W3CDTF">2026-10-20T01:18:48Z</dcterms:created>
  <dcterms:modified xsi:type="dcterms:W3CDTF">2026-10-20T01:18:48Z</dcterms:modified>
</cp:coreProperties>
</file>